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9"/>
  </p:notesMasterIdLst>
  <p:sldIdLst>
    <p:sldId id="256" r:id="rId2"/>
    <p:sldId id="262" r:id="rId3"/>
    <p:sldId id="261" r:id="rId4"/>
    <p:sldId id="267" r:id="rId5"/>
    <p:sldId id="259" r:id="rId6"/>
    <p:sldId id="266" r:id="rId7"/>
    <p:sldId id="268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2438410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95269" y="4073098"/>
            <a:ext cx="9001462" cy="1655762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kumimoji="1" lang="en-US" altLang="ja-JP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ja-JP" altLang="en-US" sz="2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910073" y="3399066"/>
            <a:ext cx="259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2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6" y="636896"/>
            <a:ext cx="1379029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4" y="1963217"/>
            <a:ext cx="4862108" cy="262263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コンセプト</a:t>
            </a:r>
            <a:endParaRPr kumimoji="1" lang="en-US" altLang="ja-JP" sz="28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操作方法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800" dirty="0" smtClean="0"/>
              <a:t>ゲーム画面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600" dirty="0" smtClean="0"/>
              <a:t>こだわったところ</a:t>
            </a:r>
            <a:endParaRPr lang="en-US" altLang="ja-JP" sz="26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1987060" cy="823274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046854" y="1955271"/>
            <a:ext cx="611099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避けるだけの弾幕シューティングゲーム</a:t>
            </a:r>
            <a:endParaRPr lang="en-US" altLang="ja-JP" sz="2800" dirty="0"/>
          </a:p>
          <a:p>
            <a:endParaRPr lang="en-US" altLang="ja-JP" sz="2800" dirty="0"/>
          </a:p>
          <a:p>
            <a:endParaRPr kumimoji="1" lang="en-US" altLang="ja-JP" sz="2800" dirty="0" smtClean="0"/>
          </a:p>
          <a:p>
            <a:pPr>
              <a:lnSpc>
                <a:spcPct val="150000"/>
              </a:lnSpc>
            </a:pPr>
            <a:r>
              <a:rPr lang="ja-JP" altLang="en-US" sz="2800" dirty="0" smtClean="0"/>
              <a:t>弾幕</a:t>
            </a:r>
            <a:r>
              <a:rPr lang="ja-JP" altLang="en-US" sz="2800" dirty="0"/>
              <a:t>ゲームが初めてでも</a:t>
            </a:r>
            <a:r>
              <a:rPr lang="ja-JP" altLang="en-US" sz="2800" dirty="0" smtClean="0"/>
              <a:t>楽しめ</a:t>
            </a:r>
            <a:r>
              <a:rPr lang="ja-JP" altLang="en-US" sz="2800" dirty="0"/>
              <a:t>るよう</a:t>
            </a:r>
            <a:r>
              <a:rPr lang="ja-JP" altLang="en-US" sz="2800" dirty="0" smtClean="0"/>
              <a:t>に</a:t>
            </a:r>
            <a:endParaRPr lang="en-US" altLang="ja-JP" sz="2800" dirty="0" smtClean="0"/>
          </a:p>
          <a:p>
            <a:pPr>
              <a:lnSpc>
                <a:spcPct val="150000"/>
              </a:lnSpc>
            </a:pPr>
            <a:r>
              <a:rPr lang="ja-JP" altLang="en-US" sz="2800" dirty="0" smtClean="0"/>
              <a:t>プレイヤーの当たり判定（小）</a:t>
            </a:r>
            <a:endParaRPr lang="en-US" altLang="ja-JP" sz="2800" dirty="0" smtClean="0"/>
          </a:p>
          <a:p>
            <a:pPr>
              <a:lnSpc>
                <a:spcPct val="150000"/>
              </a:lnSpc>
            </a:pPr>
            <a:r>
              <a:rPr lang="ja-JP" altLang="en-US" sz="2800" dirty="0" smtClean="0"/>
              <a:t>ボスの当たり判定（大）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1940019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828737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5" y="3038836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87735"/>
            <a:ext cx="909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移動</a:t>
            </a:r>
            <a:endParaRPr kumimoji="1" lang="ja-JP" altLang="en-US" sz="28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7140482" y="238773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2800" dirty="0" smtClean="0"/>
              <a:t>攻撃</a:t>
            </a:r>
            <a:endParaRPr kumimoji="1" lang="ja-JP" altLang="en-US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166716" y="4031016"/>
            <a:ext cx="57310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敵の攻撃を避けることに集中して</a:t>
            </a:r>
            <a:r>
              <a:rPr lang="ja-JP" altLang="en-US" sz="2400" dirty="0"/>
              <a:t>もらうため</a:t>
            </a:r>
            <a:endParaRPr kumimoji="1" lang="en-US" altLang="ja-JP" sz="2400" dirty="0" smtClean="0"/>
          </a:p>
          <a:p>
            <a:r>
              <a:rPr lang="ja-JP" altLang="en-US" sz="2400" dirty="0"/>
              <a:t>押している</a:t>
            </a:r>
            <a:r>
              <a:rPr lang="ja-JP" altLang="en-US" sz="2400" dirty="0" smtClean="0"/>
              <a:t>間は自動で攻撃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/>
        </p:nvSpPr>
        <p:spPr>
          <a:xfrm>
            <a:off x="655444" y="1595079"/>
            <a:ext cx="6800193" cy="4147645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581071" y="768356"/>
            <a:ext cx="440447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左上数字　    </a:t>
            </a:r>
            <a:r>
              <a:rPr kumimoji="1" lang="en-US" altLang="ja-JP" sz="2400" b="1" i="1" dirty="0" smtClean="0"/>
              <a:t>Player HP</a:t>
            </a:r>
          </a:p>
          <a:p>
            <a:endParaRPr lang="en-US" altLang="ja-JP" sz="2400" dirty="0" smtClean="0"/>
          </a:p>
          <a:p>
            <a:r>
              <a:rPr lang="ja-JP" altLang="en-US" sz="2400" dirty="0" smtClean="0"/>
              <a:t>中央上数字　</a:t>
            </a:r>
            <a:r>
              <a:rPr lang="en-US" altLang="ja-JP" sz="2400" b="1" i="1" dirty="0" smtClean="0"/>
              <a:t>Boss HP</a:t>
            </a:r>
          </a:p>
          <a:p>
            <a:endParaRPr kumimoji="1" lang="en-US" altLang="ja-JP" sz="2400" dirty="0" smtClean="0"/>
          </a:p>
          <a:p>
            <a:r>
              <a:rPr kumimoji="1" lang="ja-JP" altLang="en-US" sz="2400" dirty="0" smtClean="0"/>
              <a:t>左下文字　 　</a:t>
            </a:r>
            <a:r>
              <a:rPr lang="ja-JP" altLang="en-US" sz="2400" b="1" i="1" dirty="0" smtClean="0"/>
              <a:t>操作方法</a:t>
            </a:r>
            <a:endParaRPr lang="en-US" altLang="ja-JP" sz="2400" b="1" i="1" dirty="0" smtClean="0"/>
          </a:p>
          <a:p>
            <a:endParaRPr kumimoji="1" lang="en-US" altLang="ja-JP" sz="2400" dirty="0" smtClean="0"/>
          </a:p>
          <a:p>
            <a:r>
              <a:rPr kumimoji="1" lang="ja-JP" altLang="en-US" sz="2400" dirty="0" smtClean="0"/>
              <a:t>中央</a:t>
            </a:r>
            <a:r>
              <a:rPr lang="ja-JP" altLang="en-US" sz="2400" dirty="0"/>
              <a:t>最</a:t>
            </a:r>
            <a:r>
              <a:rPr kumimoji="1" lang="ja-JP" altLang="en-US" sz="2400" dirty="0" smtClean="0"/>
              <a:t>下　　　　</a:t>
            </a:r>
            <a:r>
              <a:rPr kumimoji="1" lang="en-US" altLang="ja-JP" sz="2400" b="1" i="1" dirty="0" smtClean="0"/>
              <a:t>Player</a:t>
            </a:r>
            <a:r>
              <a:rPr kumimoji="1" lang="ja-JP" altLang="en-US" sz="2400" b="1" i="1" dirty="0" smtClean="0"/>
              <a:t>初期位置</a:t>
            </a:r>
            <a:endParaRPr kumimoji="1" lang="en-US" altLang="ja-JP" sz="2400" b="1" i="1" dirty="0" smtClean="0"/>
          </a:p>
          <a:p>
            <a:endParaRPr lang="en-US" altLang="ja-JP" sz="2400" dirty="0" smtClean="0"/>
          </a:p>
          <a:p>
            <a:r>
              <a:rPr lang="ja-JP" altLang="en-US" sz="2400" dirty="0" smtClean="0"/>
              <a:t>中央最上　　　　</a:t>
            </a:r>
            <a:r>
              <a:rPr lang="en-US" altLang="ja-JP" sz="2400" b="1" i="1" dirty="0" smtClean="0"/>
              <a:t>Boss</a:t>
            </a:r>
            <a:r>
              <a:rPr lang="ja-JP" altLang="en-US" sz="2400" b="1" i="1" dirty="0" smtClean="0"/>
              <a:t>初期位置</a:t>
            </a:r>
            <a:endParaRPr kumimoji="1" lang="ja-JP" altLang="en-US" sz="2400" b="1" i="1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8636474" y="5913173"/>
            <a:ext cx="2400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 smtClean="0"/>
              <a:t>Boss HP</a:t>
            </a:r>
            <a:r>
              <a:rPr lang="ja-JP" altLang="en-US" sz="2000" dirty="0"/>
              <a:t>が</a:t>
            </a:r>
            <a:r>
              <a:rPr lang="ja-JP" altLang="en-US" sz="2000" b="1" i="1" dirty="0" smtClean="0"/>
              <a:t>０</a:t>
            </a:r>
            <a:r>
              <a:rPr lang="ja-JP" altLang="en-US" sz="2000" dirty="0" smtClean="0"/>
              <a:t>で</a:t>
            </a:r>
            <a:r>
              <a:rPr lang="ja-JP" altLang="en-US" sz="2000" dirty="0"/>
              <a:t>クリア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198422" y="5031605"/>
            <a:ext cx="2446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Boss</a:t>
            </a:r>
            <a:r>
              <a:rPr lang="ja-JP" altLang="en-US" sz="2000" dirty="0"/>
              <a:t> </a:t>
            </a:r>
            <a:r>
              <a:rPr kumimoji="1" lang="en-US" altLang="ja-JP" sz="2000" dirty="0" smtClean="0"/>
              <a:t>HP</a:t>
            </a:r>
            <a:r>
              <a:rPr kumimoji="1" lang="ja-JP" altLang="en-US" sz="2000" dirty="0" smtClean="0"/>
              <a:t>は最大</a:t>
            </a:r>
            <a:r>
              <a:rPr kumimoji="1" lang="en-US" altLang="ja-JP" sz="2000" b="1" i="1" dirty="0" smtClean="0"/>
              <a:t>6000</a:t>
            </a:r>
            <a:endParaRPr kumimoji="1" lang="ja-JP" altLang="en-US" sz="2000" b="1" i="1" dirty="0"/>
          </a:p>
        </p:txBody>
      </p:sp>
      <p:sp>
        <p:nvSpPr>
          <p:cNvPr id="5" name="テキスト ボックス 4"/>
          <p:cNvSpPr txBox="1"/>
          <p:nvPr/>
        </p:nvSpPr>
        <p:spPr>
          <a:xfrm flipH="1">
            <a:off x="8417374" y="5472389"/>
            <a:ext cx="2008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Player HP</a:t>
            </a:r>
            <a:r>
              <a:rPr kumimoji="1" lang="ja-JP" altLang="en-US" sz="2000" dirty="0" smtClean="0"/>
              <a:t>は</a:t>
            </a:r>
            <a:r>
              <a:rPr kumimoji="1" lang="en-US" altLang="ja-JP" sz="2000" b="1" i="1" dirty="0" smtClean="0"/>
              <a:t>300</a:t>
            </a:r>
          </a:p>
        </p:txBody>
      </p:sp>
      <p:pic>
        <p:nvPicPr>
          <p:cNvPr id="3" name="図 2" descr="math fps:60 dt:0.0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43" y="1654147"/>
            <a:ext cx="6800193" cy="401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3087445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プレイ中の画面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04458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7138" y="969030"/>
            <a:ext cx="9737725" cy="54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7" y="45172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033172" y="911835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敵の動き</a:t>
            </a:r>
            <a:endParaRPr kumimoji="1" lang="ja-JP" altLang="en-US" sz="28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64" y="1831916"/>
            <a:ext cx="763528" cy="97827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5389418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5112985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2275980" y="4642441"/>
            <a:ext cx="3117879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800" dirty="0" smtClean="0"/>
              <a:t>プレイヤーの動き</a:t>
            </a:r>
            <a:endParaRPr lang="ja-JP" altLang="en-US" sz="28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117879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183803" cy="52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動く方向は逆</a:t>
            </a:r>
            <a:endParaRPr kumimoji="1" lang="en-US" altLang="ja-JP" sz="28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635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移動距離は同じ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-0.25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9038</TotalTime>
  <Words>108</Words>
  <Application>Microsoft Office PowerPoint</Application>
  <PresentationFormat>ワイド画面</PresentationFormat>
  <Paragraphs>46</Paragraphs>
  <Slides>7</Slides>
  <Notes>1</Notes>
  <HiddenSlides>1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目次</vt:lpstr>
      <vt:lpstr>コンセプト</vt:lpstr>
      <vt:lpstr>操作方法</vt:lpstr>
      <vt:lpstr>ゲーム画面</vt:lpstr>
      <vt:lpstr>プレイ中の画面</vt:lpstr>
      <vt:lpstr>敵の動き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105</cp:revision>
  <dcterms:created xsi:type="dcterms:W3CDTF">2022-11-21T02:39:43Z</dcterms:created>
  <dcterms:modified xsi:type="dcterms:W3CDTF">2023-01-16T01:20:18Z</dcterms:modified>
</cp:coreProperties>
</file>